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6F7458-2E28-40D3-A3B7-DD19087ED6EF}" v="172" dt="2023-01-14T23:31:08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" userId="61aa7c48ee0e3db0" providerId="LiveId" clId="{1D6F7458-2E28-40D3-A3B7-DD19087ED6EF}"/>
    <pc:docChg chg="addSld delSld modSld sldOrd">
      <pc:chgData name="Ed" userId="61aa7c48ee0e3db0" providerId="LiveId" clId="{1D6F7458-2E28-40D3-A3B7-DD19087ED6EF}" dt="2023-01-14T23:31:08.435" v="236"/>
      <pc:docMkLst>
        <pc:docMk/>
      </pc:docMkLst>
      <pc:sldChg chg="modSp mod">
        <pc:chgData name="Ed" userId="61aa7c48ee0e3db0" providerId="LiveId" clId="{1D6F7458-2E28-40D3-A3B7-DD19087ED6EF}" dt="2023-01-14T22:47:16.099" v="1" actId="20577"/>
        <pc:sldMkLst>
          <pc:docMk/>
          <pc:sldMk cId="1586846861" sldId="256"/>
        </pc:sldMkLst>
        <pc:spChg chg="mod">
          <ac:chgData name="Ed" userId="61aa7c48ee0e3db0" providerId="LiveId" clId="{1D6F7458-2E28-40D3-A3B7-DD19087ED6EF}" dt="2023-01-14T22:47:16.099" v="1" actId="20577"/>
          <ac:spMkLst>
            <pc:docMk/>
            <pc:sldMk cId="1586846861" sldId="256"/>
            <ac:spMk id="4" creationId="{E81091B1-FFCB-0593-6511-1E1CB61C648D}"/>
          </ac:spMkLst>
        </pc:spChg>
      </pc:sldChg>
      <pc:sldChg chg="modSp mod ord modAnim">
        <pc:chgData name="Ed" userId="61aa7c48ee0e3db0" providerId="LiveId" clId="{1D6F7458-2E28-40D3-A3B7-DD19087ED6EF}" dt="2023-01-14T22:58:51.150" v="231" actId="20577"/>
        <pc:sldMkLst>
          <pc:docMk/>
          <pc:sldMk cId="32011503" sldId="259"/>
        </pc:sldMkLst>
        <pc:spChg chg="mod">
          <ac:chgData name="Ed" userId="61aa7c48ee0e3db0" providerId="LiveId" clId="{1D6F7458-2E28-40D3-A3B7-DD19087ED6EF}" dt="2023-01-14T22:58:51.150" v="231" actId="20577"/>
          <ac:spMkLst>
            <pc:docMk/>
            <pc:sldMk cId="32011503" sldId="259"/>
            <ac:spMk id="4" creationId="{8BBDD5BD-05D5-68F8-908B-3DF97EA143C6}"/>
          </ac:spMkLst>
        </pc:spChg>
        <pc:spChg chg="mod">
          <ac:chgData name="Ed" userId="61aa7c48ee0e3db0" providerId="LiveId" clId="{1D6F7458-2E28-40D3-A3B7-DD19087ED6EF}" dt="2023-01-14T22:53:08.158" v="135" actId="11"/>
          <ac:spMkLst>
            <pc:docMk/>
            <pc:sldMk cId="32011503" sldId="259"/>
            <ac:spMk id="6" creationId="{032EDFF0-DA74-DFDA-5560-38205E6A2613}"/>
          </ac:spMkLst>
        </pc:spChg>
      </pc:sldChg>
      <pc:sldChg chg="del">
        <pc:chgData name="Ed" userId="61aa7c48ee0e3db0" providerId="LiveId" clId="{1D6F7458-2E28-40D3-A3B7-DD19087ED6EF}" dt="2023-01-14T23:31:02.208" v="233" actId="47"/>
        <pc:sldMkLst>
          <pc:docMk/>
          <pc:sldMk cId="268199864" sldId="260"/>
        </pc:sldMkLst>
      </pc:sldChg>
      <pc:sldChg chg="addSp modSp mod ord modAnim">
        <pc:chgData name="Ed" userId="61aa7c48ee0e3db0" providerId="LiveId" clId="{1D6F7458-2E28-40D3-A3B7-DD19087ED6EF}" dt="2023-01-14T22:50:31.869" v="101"/>
        <pc:sldMkLst>
          <pc:docMk/>
          <pc:sldMk cId="2157856829" sldId="261"/>
        </pc:sldMkLst>
        <pc:spChg chg="add mod">
          <ac:chgData name="Ed" userId="61aa7c48ee0e3db0" providerId="LiveId" clId="{1D6F7458-2E28-40D3-A3B7-DD19087ED6EF}" dt="2023-01-14T22:50:18.506" v="91" actId="20577"/>
          <ac:spMkLst>
            <pc:docMk/>
            <pc:sldMk cId="2157856829" sldId="261"/>
            <ac:spMk id="2" creationId="{66B9A7B5-2801-7378-2BC9-48C4DB3CAAC2}"/>
          </ac:spMkLst>
        </pc:spChg>
        <pc:spChg chg="mod">
          <ac:chgData name="Ed" userId="61aa7c48ee0e3db0" providerId="LiveId" clId="{1D6F7458-2E28-40D3-A3B7-DD19087ED6EF}" dt="2023-01-14T22:50:11.491" v="86" actId="20577"/>
          <ac:spMkLst>
            <pc:docMk/>
            <pc:sldMk cId="2157856829" sldId="261"/>
            <ac:spMk id="3" creationId="{9E3293C3-2021-04F5-B3B2-149081BCD341}"/>
          </ac:spMkLst>
        </pc:spChg>
        <pc:spChg chg="mod">
          <ac:chgData name="Ed" userId="61aa7c48ee0e3db0" providerId="LiveId" clId="{1D6F7458-2E28-40D3-A3B7-DD19087ED6EF}" dt="2023-01-14T22:49:52.448" v="79" actId="20577"/>
          <ac:spMkLst>
            <pc:docMk/>
            <pc:sldMk cId="2157856829" sldId="261"/>
            <ac:spMk id="6" creationId="{27341E30-1523-0531-D0E1-7D6824619EE0}"/>
          </ac:spMkLst>
        </pc:spChg>
      </pc:sldChg>
      <pc:sldChg chg="add">
        <pc:chgData name="Ed" userId="61aa7c48ee0e3db0" providerId="LiveId" clId="{1D6F7458-2E28-40D3-A3B7-DD19087ED6EF}" dt="2023-01-14T23:31:08.435" v="236"/>
        <pc:sldMkLst>
          <pc:docMk/>
          <pc:sldMk cId="1082806158" sldId="262"/>
        </pc:sldMkLst>
      </pc:sldChg>
      <pc:sldChg chg="del">
        <pc:chgData name="Ed" userId="61aa7c48ee0e3db0" providerId="LiveId" clId="{1D6F7458-2E28-40D3-A3B7-DD19087ED6EF}" dt="2023-01-14T23:31:02.583" v="234" actId="47"/>
        <pc:sldMkLst>
          <pc:docMk/>
          <pc:sldMk cId="513702128" sldId="277"/>
        </pc:sldMkLst>
      </pc:sldChg>
      <pc:sldChg chg="del">
        <pc:chgData name="Ed" userId="61aa7c48ee0e3db0" providerId="LiveId" clId="{1D6F7458-2E28-40D3-A3B7-DD19087ED6EF}" dt="2023-01-14T23:31:04.309" v="235" actId="47"/>
        <pc:sldMkLst>
          <pc:docMk/>
          <pc:sldMk cId="9864116" sldId="278"/>
        </pc:sldMkLst>
      </pc:sldChg>
      <pc:sldChg chg="del">
        <pc:chgData name="Ed" userId="61aa7c48ee0e3db0" providerId="LiveId" clId="{1D6F7458-2E28-40D3-A3B7-DD19087ED6EF}" dt="2023-01-14T22:47:28.216" v="2" actId="47"/>
        <pc:sldMkLst>
          <pc:docMk/>
          <pc:sldMk cId="113413453" sldId="279"/>
        </pc:sldMkLst>
      </pc:sldChg>
      <pc:sldChg chg="add del">
        <pc:chgData name="Ed" userId="61aa7c48ee0e3db0" providerId="LiveId" clId="{1D6F7458-2E28-40D3-A3B7-DD19087ED6EF}" dt="2023-01-14T23:31:01.722" v="232" actId="47"/>
        <pc:sldMkLst>
          <pc:docMk/>
          <pc:sldMk cId="673880222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3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544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7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71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2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1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9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2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46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8E39B4-0D56-B296-E75E-8C11D5A7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6" y="168373"/>
            <a:ext cx="11854828" cy="373684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Knowing and Growing</a:t>
            </a:r>
          </a:p>
          <a:p>
            <a:pPr algn="ctr"/>
            <a:r>
              <a:rPr lang="en-US" sz="3600" b="1" dirty="0">
                <a:latin typeface="Avenir Next LT Pro Light" panose="020B0304020202020204" pitchFamily="34" charset="0"/>
              </a:rPr>
              <a:t>(Part 2)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An Introduction to 2 Peter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944548" y="6219706"/>
            <a:ext cx="397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January 15, 2023</a:t>
            </a:r>
          </a:p>
        </p:txBody>
      </p:sp>
    </p:spTree>
    <p:extLst>
      <p:ext uri="{BB962C8B-B14F-4D97-AF65-F5344CB8AC3E}">
        <p14:creationId xmlns:p14="http://schemas.microsoft.com/office/powerpoint/2010/main" val="158684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71931"/>
            <a:ext cx="1180560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0" i="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1 – Know of the wonder and certainty of our salvation</a:t>
            </a:r>
          </a:p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0" i="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2 – Know of the realty of false teachers</a:t>
            </a:r>
          </a:p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0" i="0" dirty="0"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3 – Know of the coming judgement of the Lord.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5A962-DBBA-B478-A6F0-F595211868F6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Simple Outline of 2 Peter</a:t>
            </a:r>
          </a:p>
        </p:txBody>
      </p:sp>
    </p:spTree>
    <p:extLst>
      <p:ext uri="{BB962C8B-B14F-4D97-AF65-F5344CB8AC3E}">
        <p14:creationId xmlns:p14="http://schemas.microsoft.com/office/powerpoint/2010/main" val="364055439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95731"/>
            <a:ext cx="1180560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1:10 Therefore, brethren, be all the more diligent to make certain [know the truth] about His calling and choosing you; for as long as you practice these things [grow in godliness] , you will never stumble; </a:t>
            </a:r>
            <a:endParaRPr lang="en-US" sz="40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200025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Peter 1:10; 3:18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6B9A7B5-2801-7378-2BC9-48C4DB3CA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02" y="3791331"/>
            <a:ext cx="118056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3:18 but grow in the grace and knowledge of our Lord and Savior Jesus Christ. To Him be the glory, both now and to the day of eternity. Amen.  </a:t>
            </a:r>
            <a:endParaRPr lang="en-US" sz="40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56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8BBDD5BD-05D5-68F8-908B-3DF97EA14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085850"/>
            <a:ext cx="118056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742950" indent="-742950">
              <a:buAutoNum type="alphaUcPeriod"/>
            </a:pPr>
            <a:r>
              <a:rPr lang="en-US" sz="4000" b="0" i="0" dirty="0">
                <a:solidFill>
                  <a:schemeClr val="tx1"/>
                </a:solidFill>
              </a:rPr>
              <a:t>Strive for </a:t>
            </a:r>
            <a:r>
              <a:rPr lang="en-US" sz="4000" b="0" i="0" dirty="0" err="1">
                <a:solidFill>
                  <a:schemeClr val="tx1"/>
                </a:solidFill>
              </a:rPr>
              <a:t>Christlikness</a:t>
            </a:r>
            <a:endParaRPr lang="en-US" sz="4000" b="0" i="0" dirty="0">
              <a:solidFill>
                <a:schemeClr val="tx1"/>
              </a:solidFill>
            </a:endParaRPr>
          </a:p>
          <a:p>
            <a:pPr marL="742950" indent="-742950">
              <a:buAutoNum type="alphaUcPeriod"/>
            </a:pPr>
            <a:r>
              <a:rPr lang="en-US" sz="4000" b="0" i="0" dirty="0">
                <a:solidFill>
                  <a:schemeClr val="tx1"/>
                </a:solidFill>
              </a:rPr>
              <a:t>Shun false teaching and its practices</a:t>
            </a:r>
          </a:p>
          <a:p>
            <a:pPr marL="742950" indent="-742950">
              <a:buAutoNum type="alphaUcPeriod"/>
            </a:pPr>
            <a:r>
              <a:rPr lang="en-US" sz="4000" b="0" i="0">
                <a:solidFill>
                  <a:schemeClr val="tx1"/>
                </a:solidFill>
              </a:rPr>
              <a:t>Stand upon God’s Word</a:t>
            </a:r>
            <a:endParaRPr lang="en-US" sz="4000" b="0" i="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EDFF0-DA74-DFDA-5560-38205E6A2613}"/>
              </a:ext>
            </a:extLst>
          </p:cNvPr>
          <p:cNvSpPr txBox="1"/>
          <p:nvPr/>
        </p:nvSpPr>
        <p:spPr>
          <a:xfrm>
            <a:off x="285750" y="304800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Growing in Godliness</a:t>
            </a:r>
          </a:p>
        </p:txBody>
      </p:sp>
    </p:spTree>
    <p:extLst>
      <p:ext uri="{BB962C8B-B14F-4D97-AF65-F5344CB8AC3E}">
        <p14:creationId xmlns:p14="http://schemas.microsoft.com/office/powerpoint/2010/main" val="32011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58E39B4-0D56-B296-E75E-8C11D5A74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6" y="168373"/>
            <a:ext cx="11854828" cy="373684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Knowing and Growing</a:t>
            </a:r>
          </a:p>
          <a:p>
            <a:pPr algn="ctr"/>
            <a:r>
              <a:rPr lang="en-US" sz="3600" b="1" dirty="0">
                <a:latin typeface="Avenir Next LT Pro Light" panose="020B0304020202020204" pitchFamily="34" charset="0"/>
              </a:rPr>
              <a:t>(Part 2)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An Introduction to 2 Peter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944548" y="6219706"/>
            <a:ext cx="397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January 15, 2023</a:t>
            </a:r>
          </a:p>
        </p:txBody>
      </p:sp>
    </p:spTree>
    <p:extLst>
      <p:ext uri="{BB962C8B-B14F-4D97-AF65-F5344CB8AC3E}">
        <p14:creationId xmlns:p14="http://schemas.microsoft.com/office/powerpoint/2010/main" val="1082806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201</TotalTime>
  <Words>170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</vt:lpstr>
      <vt:lpstr>Arial</vt:lpstr>
      <vt:lpstr>Avenir Next LT Pro Light</vt:lpstr>
      <vt:lpstr>Bookman Old Style</vt:lpstr>
      <vt:lpstr>Calibri</vt:lpstr>
      <vt:lpstr>Century Gothic</vt:lpstr>
      <vt:lpstr>Rockwell</vt:lpstr>
      <vt:lpstr>Wingdings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Resolved to be a servant-driven church</dc:title>
  <dc:creator>Ed</dc:creator>
  <cp:lastModifiedBy>Ed</cp:lastModifiedBy>
  <cp:revision>3</cp:revision>
  <dcterms:created xsi:type="dcterms:W3CDTF">2022-12-30T16:15:56Z</dcterms:created>
  <dcterms:modified xsi:type="dcterms:W3CDTF">2023-01-14T23:31:13Z</dcterms:modified>
</cp:coreProperties>
</file>